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League Spartan" charset="1" panose="00000800000000000000"/>
      <p:regular r:id="rId7"/>
    </p:embeddedFont>
    <p:embeddedFont>
      <p:font typeface="Roboto" charset="1" panose="020000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C6B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284121" y="85332"/>
            <a:ext cx="3893377" cy="1737104"/>
            <a:chOff x="0" y="0"/>
            <a:chExt cx="1025416" cy="4575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25416" cy="457509"/>
            </a:xfrm>
            <a:custGeom>
              <a:avLst/>
              <a:gdLst/>
              <a:ahLst/>
              <a:cxnLst/>
              <a:rect r="r" b="b" t="t" l="l"/>
              <a:pathLst>
                <a:path h="457509" w="1025416">
                  <a:moveTo>
                    <a:pt x="0" y="0"/>
                  </a:moveTo>
                  <a:lnTo>
                    <a:pt x="1025416" y="0"/>
                  </a:lnTo>
                  <a:lnTo>
                    <a:pt x="1025416" y="457509"/>
                  </a:lnTo>
                  <a:lnTo>
                    <a:pt x="0" y="45750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1025416" cy="533709"/>
            </a:xfrm>
            <a:prstGeom prst="rect">
              <a:avLst/>
            </a:prstGeom>
          </p:spPr>
          <p:txBody>
            <a:bodyPr anchor="ctr" rtlCol="false" tIns="69624" lIns="69624" bIns="69624" rIns="69624"/>
            <a:lstStyle/>
            <a:p>
              <a:pPr algn="ctr">
                <a:lnSpc>
                  <a:spcPts val="2686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023998" y="3247147"/>
            <a:ext cx="10213894" cy="7039853"/>
            <a:chOff x="0" y="0"/>
            <a:chExt cx="2690079" cy="185411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90079" cy="1854118"/>
            </a:xfrm>
            <a:custGeom>
              <a:avLst/>
              <a:gdLst/>
              <a:ahLst/>
              <a:cxnLst/>
              <a:rect r="r" b="b" t="t" l="l"/>
              <a:pathLst>
                <a:path h="1854118" w="2690079">
                  <a:moveTo>
                    <a:pt x="0" y="0"/>
                  </a:moveTo>
                  <a:lnTo>
                    <a:pt x="2690079" y="0"/>
                  </a:lnTo>
                  <a:lnTo>
                    <a:pt x="2690079" y="1854118"/>
                  </a:lnTo>
                  <a:lnTo>
                    <a:pt x="0" y="185411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690079" cy="1930318"/>
            </a:xfrm>
            <a:prstGeom prst="rect">
              <a:avLst/>
            </a:prstGeom>
          </p:spPr>
          <p:txBody>
            <a:bodyPr anchor="ctr" rtlCol="false" tIns="69624" lIns="69624" bIns="69624" rIns="69624"/>
            <a:lstStyle/>
            <a:p>
              <a:pPr algn="ctr">
                <a:lnSpc>
                  <a:spcPts val="2686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flipH="true">
            <a:off x="4023998" y="3247147"/>
            <a:ext cx="0" cy="8504054"/>
          </a:xfrm>
          <a:prstGeom prst="line">
            <a:avLst/>
          </a:prstGeom>
          <a:ln cap="rnd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4037053" y="1874655"/>
            <a:ext cx="10213894" cy="2744984"/>
          </a:xfrm>
          <a:custGeom>
            <a:avLst/>
            <a:gdLst/>
            <a:ahLst/>
            <a:cxnLst/>
            <a:rect r="r" b="b" t="t" l="l"/>
            <a:pathLst>
              <a:path h="2744984" w="10213894">
                <a:moveTo>
                  <a:pt x="0" y="0"/>
                </a:moveTo>
                <a:lnTo>
                  <a:pt x="10213894" y="0"/>
                </a:lnTo>
                <a:lnTo>
                  <a:pt x="10213894" y="2744984"/>
                </a:lnTo>
                <a:lnTo>
                  <a:pt x="0" y="2744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 flipV="true">
            <a:off x="14237893" y="3171512"/>
            <a:ext cx="0" cy="8504054"/>
          </a:xfrm>
          <a:prstGeom prst="line">
            <a:avLst/>
          </a:prstGeom>
          <a:ln cap="rnd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4891973" y="7065204"/>
            <a:ext cx="8504054" cy="0"/>
          </a:xfrm>
          <a:prstGeom prst="line">
            <a:avLst/>
          </a:prstGeom>
          <a:ln cap="rnd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6006430" y="7507137"/>
            <a:ext cx="1940608" cy="1940608"/>
          </a:xfrm>
          <a:custGeom>
            <a:avLst/>
            <a:gdLst/>
            <a:ahLst/>
            <a:cxnLst/>
            <a:rect r="r" b="b" t="t" l="l"/>
            <a:pathLst>
              <a:path h="1940608" w="1940608">
                <a:moveTo>
                  <a:pt x="0" y="0"/>
                </a:moveTo>
                <a:lnTo>
                  <a:pt x="1940607" y="0"/>
                </a:lnTo>
                <a:lnTo>
                  <a:pt x="1940607" y="1940607"/>
                </a:lnTo>
                <a:lnTo>
                  <a:pt x="0" y="19406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451415" y="7768558"/>
            <a:ext cx="1489742" cy="1489742"/>
          </a:xfrm>
          <a:custGeom>
            <a:avLst/>
            <a:gdLst/>
            <a:ahLst/>
            <a:cxnLst/>
            <a:rect r="r" b="b" t="t" l="l"/>
            <a:pathLst>
              <a:path h="1489742" w="1489742">
                <a:moveTo>
                  <a:pt x="0" y="0"/>
                </a:moveTo>
                <a:lnTo>
                  <a:pt x="1489742" y="0"/>
                </a:lnTo>
                <a:lnTo>
                  <a:pt x="1489742" y="1489742"/>
                </a:lnTo>
                <a:lnTo>
                  <a:pt x="0" y="14897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8355227" y="7507137"/>
            <a:ext cx="1751163" cy="1751163"/>
          </a:xfrm>
          <a:custGeom>
            <a:avLst/>
            <a:gdLst/>
            <a:ahLst/>
            <a:cxnLst/>
            <a:rect r="r" b="b" t="t" l="l"/>
            <a:pathLst>
              <a:path h="1751163" w="1751163">
                <a:moveTo>
                  <a:pt x="0" y="0"/>
                </a:moveTo>
                <a:lnTo>
                  <a:pt x="1751164" y="0"/>
                </a:lnTo>
                <a:lnTo>
                  <a:pt x="1751164" y="1751163"/>
                </a:lnTo>
                <a:lnTo>
                  <a:pt x="0" y="17511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641628" y="7303019"/>
            <a:ext cx="3029445" cy="3029445"/>
          </a:xfrm>
          <a:custGeom>
            <a:avLst/>
            <a:gdLst/>
            <a:ahLst/>
            <a:cxnLst/>
            <a:rect r="r" b="b" t="t" l="l"/>
            <a:pathLst>
              <a:path h="3029445" w="3029445">
                <a:moveTo>
                  <a:pt x="0" y="0"/>
                </a:moveTo>
                <a:lnTo>
                  <a:pt x="3029445" y="0"/>
                </a:lnTo>
                <a:lnTo>
                  <a:pt x="3029445" y="3029445"/>
                </a:lnTo>
                <a:lnTo>
                  <a:pt x="0" y="30294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519640" y="148628"/>
            <a:ext cx="3422338" cy="1610512"/>
          </a:xfrm>
          <a:custGeom>
            <a:avLst/>
            <a:gdLst/>
            <a:ahLst/>
            <a:cxnLst/>
            <a:rect r="r" b="b" t="t" l="l"/>
            <a:pathLst>
              <a:path h="1610512" w="3422338">
                <a:moveTo>
                  <a:pt x="0" y="0"/>
                </a:moveTo>
                <a:lnTo>
                  <a:pt x="3422338" y="0"/>
                </a:lnTo>
                <a:lnTo>
                  <a:pt x="3422338" y="1610512"/>
                </a:lnTo>
                <a:lnTo>
                  <a:pt x="0" y="16105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543591" y="4017266"/>
            <a:ext cx="7200818" cy="263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29"/>
              </a:lnSpc>
              <a:spcBef>
                <a:spcPct val="0"/>
              </a:spcBef>
            </a:pPr>
            <a:r>
              <a:rPr lang="en-US" b="true" sz="6055" spc="-36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SUPPORT OUR KIDS</a:t>
            </a:r>
          </a:p>
          <a:p>
            <a:pPr algn="ctr">
              <a:lnSpc>
                <a:spcPts val="6593"/>
              </a:lnSpc>
              <a:spcBef>
                <a:spcPct val="0"/>
              </a:spcBef>
            </a:pPr>
            <a:r>
              <a:rPr lang="en-US" b="true" sz="5232" spc="-313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GIVE TODAY AT</a:t>
            </a:r>
          </a:p>
          <a:p>
            <a:pPr algn="ctr">
              <a:lnSpc>
                <a:spcPts val="6593"/>
              </a:lnSpc>
              <a:spcBef>
                <a:spcPct val="0"/>
              </a:spcBef>
            </a:pPr>
            <a:r>
              <a:rPr lang="en-US" sz="5232" spc="-31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BIT.LY/GIVEUVC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DAGhAg9Tbpk</dc:identifier>
  <dcterms:modified xsi:type="dcterms:W3CDTF">2011-08-01T06:04:30Z</dcterms:modified>
  <cp:revision>1</cp:revision>
  <dc:title>White and Black Simple Photo It's Time To Donate Event Facebook Post (Presentation)</dc:title>
</cp:coreProperties>
</file>