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Canva Sans" charset="1" panose="020B0503030501040103"/>
      <p:regular r:id="rId7"/>
    </p:embeddedFont>
    <p:embeddedFont>
      <p:font typeface="Canva Sans Bold" charset="1" panose="020B0803030501040103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EC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365660"/>
            <a:ext cx="16230600" cy="2616020"/>
            <a:chOff x="0" y="0"/>
            <a:chExt cx="5531998" cy="8916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31998" cy="891638"/>
            </a:xfrm>
            <a:custGeom>
              <a:avLst/>
              <a:gdLst/>
              <a:ahLst/>
              <a:cxnLst/>
              <a:rect r="r" b="b" t="t" l="l"/>
              <a:pathLst>
                <a:path h="891638" w="5531998">
                  <a:moveTo>
                    <a:pt x="5452580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12220"/>
                  </a:lnTo>
                  <a:cubicBezTo>
                    <a:pt x="43699" y="812220"/>
                    <a:pt x="79418" y="847559"/>
                    <a:pt x="79418" y="891638"/>
                  </a:cubicBezTo>
                  <a:lnTo>
                    <a:pt x="5452580" y="891638"/>
                  </a:lnTo>
                  <a:cubicBezTo>
                    <a:pt x="5452580" y="847938"/>
                    <a:pt x="5487919" y="812220"/>
                    <a:pt x="5531998" y="812220"/>
                  </a:cubicBezTo>
                  <a:lnTo>
                    <a:pt x="5531998" y="79418"/>
                  </a:lnTo>
                  <a:cubicBezTo>
                    <a:pt x="5488299" y="79418"/>
                    <a:pt x="5452580" y="44079"/>
                    <a:pt x="5452580" y="0"/>
                  </a:cubicBezTo>
                  <a:close/>
                </a:path>
              </a:pathLst>
            </a:custGeom>
            <a:solidFill>
              <a:srgbClr val="004A9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38100" y="-28575"/>
              <a:ext cx="5455798" cy="882113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214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3224166"/>
            <a:chOff x="0" y="0"/>
            <a:chExt cx="6233237" cy="10989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33237" cy="1098917"/>
            </a:xfrm>
            <a:custGeom>
              <a:avLst/>
              <a:gdLst/>
              <a:ahLst/>
              <a:cxnLst/>
              <a:rect r="r" b="b" t="t" l="l"/>
              <a:pathLst>
                <a:path h="1098917" w="6233237">
                  <a:moveTo>
                    <a:pt x="0" y="0"/>
                  </a:moveTo>
                  <a:lnTo>
                    <a:pt x="6233237" y="0"/>
                  </a:lnTo>
                  <a:lnTo>
                    <a:pt x="6233237" y="1098917"/>
                  </a:lnTo>
                  <a:lnTo>
                    <a:pt x="0" y="10989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6233237" cy="1165592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2147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060328" y="3443241"/>
            <a:ext cx="4468910" cy="3910297"/>
            <a:chOff x="0" y="0"/>
            <a:chExt cx="812800" cy="7112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33680" y="-8369"/>
              <a:ext cx="854946" cy="719569"/>
            </a:xfrm>
            <a:custGeom>
              <a:avLst/>
              <a:gdLst/>
              <a:ahLst/>
              <a:cxnLst/>
              <a:rect r="r" b="b" t="t" l="l"/>
              <a:pathLst>
                <a:path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-2571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241031" y="100110"/>
            <a:ext cx="13051052" cy="3081095"/>
          </a:xfrm>
          <a:custGeom>
            <a:avLst/>
            <a:gdLst/>
            <a:ahLst/>
            <a:cxnLst/>
            <a:rect r="r" b="b" t="t" l="l"/>
            <a:pathLst>
              <a:path h="3081095" w="13051052">
                <a:moveTo>
                  <a:pt x="0" y="0"/>
                </a:moveTo>
                <a:lnTo>
                  <a:pt x="13051052" y="0"/>
                </a:lnTo>
                <a:lnTo>
                  <a:pt x="13051052" y="3081095"/>
                </a:lnTo>
                <a:lnTo>
                  <a:pt x="0" y="3081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790" r="-745" b="-92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7790660"/>
            <a:ext cx="16230600" cy="18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3"/>
              </a:lnSpc>
            </a:pPr>
            <a:r>
              <a:rPr lang="en-US" sz="2452">
                <a:solidFill>
                  <a:srgbClr val="FDFEFD"/>
                </a:solidFill>
                <a:latin typeface="Canva Sans"/>
              </a:rPr>
              <a:t>Supporting the work of United Voices for Children and its affiliate child-serving agencies and policy partner</a:t>
            </a:r>
          </a:p>
          <a:p>
            <a:pPr algn="ctr">
              <a:lnSpc>
                <a:spcPts val="2860"/>
              </a:lnSpc>
            </a:pPr>
          </a:p>
          <a:p>
            <a:pPr algn="ctr">
              <a:lnSpc>
                <a:spcPts val="4149"/>
              </a:lnSpc>
            </a:pPr>
            <a:r>
              <a:rPr lang="en-US" sz="2963">
                <a:solidFill>
                  <a:srgbClr val="FDFEFD"/>
                </a:solidFill>
                <a:latin typeface="Canva Sans Bold"/>
              </a:rPr>
              <a:t>DONATE DURING THE OFFERING OR</a:t>
            </a:r>
          </a:p>
          <a:p>
            <a:pPr algn="ctr" marL="0" indent="0" lvl="0">
              <a:lnSpc>
                <a:spcPts val="4149"/>
              </a:lnSpc>
              <a:spcBef>
                <a:spcPct val="0"/>
              </a:spcBef>
            </a:pPr>
            <a:r>
              <a:rPr lang="en-US" sz="2963">
                <a:solidFill>
                  <a:srgbClr val="FDFEFD"/>
                </a:solidFill>
                <a:latin typeface="Canva Sans Bold"/>
              </a:rPr>
              <a:t> ONLINE AT BIT.LY/GIVEUVC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DAGGNyAF_e0</dc:identifier>
  <dcterms:modified xsi:type="dcterms:W3CDTF">2011-08-01T06:04:30Z</dcterms:modified>
  <cp:revision>1</cp:revision>
  <dc:title>Add a heading</dc:title>
</cp:coreProperties>
</file>