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DM Sans" charset="1" panose="00000000000000000000"/>
      <p:regular r:id="rId10"/>
    </p:embeddedFont>
    <p:embeddedFont>
      <p:font typeface="DM Sans Bold" charset="1" panose="00000000000000000000"/>
      <p:regular r:id="rId11"/>
    </p:embeddedFont>
    <p:embeddedFont>
      <p:font typeface="DM Sans Italics" charset="1" panose="00000000000000000000"/>
      <p:regular r:id="rId12"/>
    </p:embeddedFont>
    <p:embeddedFont>
      <p:font typeface="DM Sans Bold Italics" charset="1" panose="00000000000000000000"/>
      <p:regular r:id="rId13"/>
    </p:embeddedFont>
    <p:embeddedFont>
      <p:font typeface="Public Sans Bold" charset="1" panose="00000000000000000000"/>
      <p:regular r:id="rId14"/>
    </p:embeddedFont>
    <p:embeddedFont>
      <p:font typeface="Public Sans Bold Bold" charset="1" panose="00000000000000000000"/>
      <p:regular r:id="rId15"/>
    </p:embeddedFont>
    <p:embeddedFont>
      <p:font typeface="Public Sans Bold Italics" charset="1" panose="00000000000000000000"/>
      <p:regular r:id="rId16"/>
    </p:embeddedFont>
    <p:embeddedFont>
      <p:font typeface="Public Sans Bold Bold Italics" charset="1" panose="000000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E9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8104748"/>
            <a:ext cx="18288000" cy="2791704"/>
          </a:xfrm>
          <a:prstGeom prst="rect">
            <a:avLst/>
          </a:prstGeom>
          <a:solidFill>
            <a:srgbClr val="014AAD"/>
          </a:solid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1197991" y="814239"/>
            <a:ext cx="6724765" cy="7290508"/>
            <a:chOff x="0" y="0"/>
            <a:chExt cx="585724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857240" cy="6350000"/>
            </a:xfrm>
            <a:custGeom>
              <a:avLst/>
              <a:gdLst/>
              <a:ahLst/>
              <a:cxnLst/>
              <a:rect r="r" b="b" t="t" l="l"/>
              <a:pathLst>
                <a:path h="6350000" w="5857240">
                  <a:moveTo>
                    <a:pt x="2928620" y="0"/>
                  </a:moveTo>
                  <a:lnTo>
                    <a:pt x="2928620" y="0"/>
                  </a:lnTo>
                  <a:cubicBezTo>
                    <a:pt x="4546600" y="0"/>
                    <a:pt x="5857240" y="1310640"/>
                    <a:pt x="5857240" y="2928620"/>
                  </a:cubicBezTo>
                  <a:lnTo>
                    <a:pt x="5857240" y="6350000"/>
                  </a:lnTo>
                  <a:lnTo>
                    <a:pt x="5857240" y="6350000"/>
                  </a:lnTo>
                  <a:lnTo>
                    <a:pt x="0" y="6350000"/>
                  </a:lnTo>
                  <a:lnTo>
                    <a:pt x="0" y="6350000"/>
                  </a:lnTo>
                  <a:lnTo>
                    <a:pt x="0" y="2928620"/>
                  </a:lnTo>
                  <a:cubicBezTo>
                    <a:pt x="0" y="1310640"/>
                    <a:pt x="1310640" y="0"/>
                    <a:pt x="2928620" y="0"/>
                  </a:cubicBezTo>
                  <a:close/>
                </a:path>
              </a:pathLst>
            </a:custGeom>
            <a:blipFill>
              <a:blip r:embed="rId2"/>
              <a:stretch>
                <a:fillRect l="-31208" t="0" r="-31208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6105748" y="8104748"/>
            <a:ext cx="2182252" cy="2182252"/>
            <a:chOff x="0" y="0"/>
            <a:chExt cx="2909670" cy="290967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909670" cy="2909670"/>
            </a:xfrm>
            <a:custGeom>
              <a:avLst/>
              <a:gdLst/>
              <a:ahLst/>
              <a:cxnLst/>
              <a:rect r="r" b="b" t="t" l="l"/>
              <a:pathLst>
                <a:path h="2909670" w="2909670">
                  <a:moveTo>
                    <a:pt x="0" y="0"/>
                  </a:moveTo>
                  <a:lnTo>
                    <a:pt x="2909670" y="0"/>
                  </a:lnTo>
                  <a:lnTo>
                    <a:pt x="2909670" y="2909670"/>
                  </a:lnTo>
                  <a:lnTo>
                    <a:pt x="0" y="29096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433005" y="973974"/>
              <a:ext cx="2043660" cy="961722"/>
            </a:xfrm>
            <a:custGeom>
              <a:avLst/>
              <a:gdLst/>
              <a:ahLst/>
              <a:cxnLst/>
              <a:rect r="r" b="b" t="t" l="l"/>
              <a:pathLst>
                <a:path h="961722" w="2043660">
                  <a:moveTo>
                    <a:pt x="0" y="0"/>
                  </a:moveTo>
                  <a:lnTo>
                    <a:pt x="2043660" y="0"/>
                  </a:lnTo>
                  <a:lnTo>
                    <a:pt x="2043660" y="961722"/>
                  </a:lnTo>
                  <a:lnTo>
                    <a:pt x="0" y="961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1028700" y="1720421"/>
            <a:ext cx="9584124" cy="1914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6000" spc="-120">
                <a:solidFill>
                  <a:srgbClr val="014AAD"/>
                </a:solidFill>
                <a:latin typeface="Public Sans Bold Bold"/>
              </a:rPr>
              <a:t>United Voices for Children</a:t>
            </a:r>
          </a:p>
          <a:p>
            <a:pPr algn="ctr">
              <a:lnSpc>
                <a:spcPts val="7500"/>
              </a:lnSpc>
            </a:pPr>
            <a:r>
              <a:rPr lang="en-US" sz="6000" spc="-120">
                <a:solidFill>
                  <a:srgbClr val="014AAD"/>
                </a:solidFill>
                <a:latin typeface="Public Sans Bold Bold"/>
              </a:rPr>
              <a:t>5th Sunday Appeal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99508" y="9018270"/>
            <a:ext cx="15338055" cy="5372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00"/>
              </a:lnSpc>
            </a:pPr>
            <a:r>
              <a:rPr lang="en-US" sz="3900" spc="-78">
                <a:solidFill>
                  <a:srgbClr val="F5E9DB"/>
                </a:solidFill>
                <a:latin typeface="Public Sans Bold"/>
              </a:rPr>
              <a:t>Donate during the offering or visit or donate online at bit.ly/giveuvc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4454096"/>
            <a:ext cx="9265970" cy="2734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14AAD"/>
                </a:solidFill>
                <a:latin typeface="DM Sans"/>
              </a:rPr>
              <a:t>Supporting the work of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14AAD"/>
                </a:solidFill>
                <a:latin typeface="DM Sans"/>
              </a:rPr>
              <a:t>United Voices for Children and its partnering agencies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DAFncS-krnA</dc:identifier>
  <dcterms:modified xsi:type="dcterms:W3CDTF">2011-08-01T06:04:30Z</dcterms:modified>
  <cp:revision>1</cp:revision>
  <dc:title>5th Sunday Appeal Slide_No Date</dc:title>
</cp:coreProperties>
</file>